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5143500" cx="9144000"/>
  <p:notesSz cx="6858000" cy="9144000"/>
  <p:embeddedFontLst>
    <p:embeddedFont>
      <p:font typeface="Average"/>
      <p:regular r:id="rId87"/>
    </p:embeddedFont>
    <p:embeddedFont>
      <p:font typeface="Oswald"/>
      <p:regular r:id="rId88"/>
      <p:bold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F36293-E1BB-401E-A0F2-C95BD72E5816}">
  <a:tblStyle styleId="{F9F36293-E1BB-401E-A0F2-C95BD72E58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Oswald-regular.fntdata"/><Relationship Id="rId43" Type="http://schemas.openxmlformats.org/officeDocument/2006/relationships/slide" Target="slides/slide37.xml"/><Relationship Id="rId87" Type="http://schemas.openxmlformats.org/officeDocument/2006/relationships/font" Target="fonts/Average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swald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df3636e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df3636e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d3f8cb0a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d3f8cb0a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d3f8cb0a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d3f8cb0a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d3f8cb0a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d3f8cb0a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d3f8cb0a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d3f8cb0a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df3636d87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df3636d8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df3636d87_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cdf3636d87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df3636d87_6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df3636d87_6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df3636d87_6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df3636d87_6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df3636d87_6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df3636d87_6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df3636d87_6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cdf3636d87_6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89ba18c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89ba18c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df3636d87_6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df3636d87_6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df3636d87_6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df3636d87_6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df3636d87_6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df3636d87_6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df3636d87_6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cdf3636d87_6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df3636d87_6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df3636d87_6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df3636d87_6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df3636d87_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df3636d87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cdf3636d87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df3636d87_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cdf3636d87_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df3636d87_8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cdf3636d87_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df3636d87_8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df3636d87_8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d3f8cb0a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d3f8cb0a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df3636d87_8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df3636d87_8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df3636d87_8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cdf3636d87_8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df3636d87_8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cdf3636d87_8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df3636d87_8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cdf3636d87_8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df3636d87_8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cdf3636d87_8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cdf3636d87_8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cdf3636d87_8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df3636d87_8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df3636d87_8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df3636d87_8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cdf3636d87_8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df3636d87_8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cdf3636d87_8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cdf3636d87_8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cdf3636d87_8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d3f8cb0a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d3f8cb0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f58cfe01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cf58cfe01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f58cfe01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cf58cfe01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cf58cfe01b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cf58cfe01b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cf58cfe01b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cf58cfe01b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f58cfe01b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cf58cfe01b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cf58cfe01b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cf58cfe01b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cf58cfe01b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cf58cfe01b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cf58cfe01b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cf58cfe01b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cf58cfe01b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cf58cfe01b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cf58cfe01b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cf58cfe01b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d3f8cb0a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d3f8cb0a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cf58cfe01b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cf58cfe01b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cf58cfe01b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cf58cfe01b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cf58cfe01b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cf58cfe01b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cf58cfe01b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cf58cfe01b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dc66b3cc2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dc66b3cc2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dc66b3cc2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dc66b3cc2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dc66b3cc2b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dc66b3cc2b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dc66b3cc2b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dc66b3cc2b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dc66b3cc2b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dc66b3cc2b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dc66b3cc2b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dc66b3cc2b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d3f8cb0a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d3f8cb0a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dc66b3cc2b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dc66b3cc2b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dc66b3cc2b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dc66b3cc2b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dc66b3cc2b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dc66b3cc2b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dc66b3cc2b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dc66b3cc2b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dc66b3cc2b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dc66b3cc2b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dc66b3cc2b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dc66b3cc2b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dc66b3cc2b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dc66b3cc2b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71a81aa1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71a81aa1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71a81aa19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71a81aa19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1a81aa19d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1a81aa19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d3f8cb0a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d3f8cb0a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71a81aa19d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71a81aa19d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71a81aa19d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71a81aa19d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71a81aa19d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71a81aa19d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71a81aa19d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71a81aa19d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71a81aa19d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271a81aa19d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71a81aa19d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271a81aa19d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71a81aa19d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71a81aa19d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1a81aa19d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1a81aa19d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71a81aa19d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71a81aa19d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71a81aa19d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71a81aa19d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d3f8cb0a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d3f8cb0a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71a81aa19d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71a81aa19d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d3f8cb0a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d3f8cb0a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9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8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7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type="ctrTitle"/>
          </p:nvPr>
        </p:nvSpPr>
        <p:spPr>
          <a:xfrm>
            <a:off x="330462" y="2748563"/>
            <a:ext cx="84831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Gallup Polling Results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0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375" y="195250"/>
            <a:ext cx="4461749" cy="20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500" y="667700"/>
            <a:ext cx="2324175" cy="10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67104"/>
            <a:ext cx="9143998" cy="400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700"/>
            <a:ext cx="8862074" cy="35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08" name="Google Shape;208;p26"/>
          <p:cNvGraphicFramePr/>
          <p:nvPr/>
        </p:nvGraphicFramePr>
        <p:xfrm>
          <a:off x="2096213" y="9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{F9F36293-E1BB-401E-A0F2-C95BD72E5816}</a:tableStyleId>
              </a:tblPr>
              <a:tblGrid>
                <a:gridCol w="2343150"/>
                <a:gridCol w="1009650"/>
                <a:gridCol w="1171575"/>
              </a:tblGrid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Total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Unweighted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503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503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1 Republican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151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30%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2 Democrat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137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27%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3 Independent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169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34%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4 Something else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45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9%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76" name="Google Shape;76;p14"/>
          <p:cNvGraphicFramePr/>
          <p:nvPr/>
        </p:nvGraphicFramePr>
        <p:xfrm>
          <a:off x="1826800" y="82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{F9F36293-E1BB-401E-A0F2-C95BD72E5816}</a:tableStyleId>
              </a:tblPr>
              <a:tblGrid>
                <a:gridCol w="2874675"/>
                <a:gridCol w="1238675"/>
                <a:gridCol w="1437350"/>
              </a:tblGrid>
              <a:tr h="30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Total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Unweighted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503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503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1 Republican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151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30%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2 Democrat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137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27%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3 Independent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169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34%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4 Something else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45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30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9%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6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6" name="Google Shape;29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Arizona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9" name="Google Shape;32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0" name="Google Shape;340;p38"/>
          <p:cNvGraphicFramePr/>
          <p:nvPr/>
        </p:nvGraphicFramePr>
        <p:xfrm>
          <a:off x="1956325" y="91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{F9F36293-E1BB-401E-A0F2-C95BD72E5816}</a:tableStyleId>
              </a:tblPr>
              <a:tblGrid>
                <a:gridCol w="2343150"/>
                <a:gridCol w="1009650"/>
                <a:gridCol w="1171575"/>
              </a:tblGrid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Total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Unweighted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500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500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1 Republican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148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30%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2 Democrat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164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33%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3 Independent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160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32%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4 Something else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29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6%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1" name="Google Shape;35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6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2" name="Google Shape;36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3" name="Google Shape;37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6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84" name="Google Shape;38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6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4" name="Google Shape;394;p4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5" name="Google Shape;39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56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5" name="Google Shape;405;p4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6" name="Google Shape;40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7" name="Google Shape;4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4" name="Google Shape;42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28" name="Google Shape;42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Google Shape;4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8" name="Google Shape;438;p4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39" name="Google Shape;43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50" name="Google Shape;45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0" name="Google Shape;460;p4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2" name="Google Shape;47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2" name="Google Shape;482;p5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Virginia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3" name="Google Shape;48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0" name="Google Shape;490;p52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3" name="Google Shape;493;p5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494" name="Google Shape;494;p52"/>
          <p:cNvGraphicFramePr/>
          <p:nvPr/>
        </p:nvGraphicFramePr>
        <p:xfrm>
          <a:off x="1780575" y="111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{F9F36293-E1BB-401E-A0F2-C95BD72E5816}</a:tableStyleId>
              </a:tblPr>
              <a:tblGrid>
                <a:gridCol w="2343150"/>
                <a:gridCol w="1009650"/>
                <a:gridCol w="1171575"/>
              </a:tblGrid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Total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Unweighted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502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502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1 Republican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170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34%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2 Democrat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159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32%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3 Independent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144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29%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4 Something else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28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190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6%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4" name="Google Shape;504;p5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05" name="Google Shape;50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2" name="Google Shape;51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5" name="Google Shape;515;p5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6" name="Google Shape;51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3" name="Google Shape;5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6" name="Google Shape;526;p5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7" name="Google Shape;52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7" name="Google Shape;537;p5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8" name="Google Shape;53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8" name="Google Shape;548;p5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49" name="Google Shape;54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6" name="Google Shape;55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9" name="Google Shape;559;p5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0" name="Google Shape;56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7" name="Google Shape;5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0" name="Google Shape;570;p5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1" name="Google Shape;57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894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8" name="Google Shape;57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1" name="Google Shape;581;p6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2" name="Google Shape;58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2" name="Google Shape;592;p6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3" name="Google Shape;59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50" y="990800"/>
            <a:ext cx="8971099" cy="34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0" name="Google Shape;6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3" name="Google Shape;603;p6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4" name="Google Shape;60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6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1" name="Google Shape;61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4" name="Google Shape;614;p6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5" name="Google Shape;61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5" name="Google Shape;625;p6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26" name="Google Shape;62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3" name="Google Shape;63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6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6" name="Google Shape;636;p6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Georgia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37" name="Google Shape;63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4" name="Google Shape;64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6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7" name="Google Shape;647;p6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8" name="Google Shape;64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6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5" name="Google Shape;65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6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8" name="Google Shape;658;p6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9" name="Google Shape;65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6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6" name="Google Shape;66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6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9" name="Google Shape;669;p6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70" name="Google Shape;67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6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7" name="Google Shape;67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0" name="Google Shape;680;p6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81" name="Google Shape;68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7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8" name="Google Shape;68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1" name="Google Shape;691;p7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92" name="Google Shape;69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7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2" name="Google Shape;702;p7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03" name="Google Shape;703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7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0" name="Google Shape;71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7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3" name="Google Shape;713;p7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4" name="Google Shape;71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7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1" name="Google Shape;72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7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4" name="Google Shape;724;p7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25" name="Google Shape;725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7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2" name="Google Shape;73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5" name="Google Shape;735;p7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36" name="Google Shape;736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42950"/>
            <a:ext cx="9143998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3" name="Google Shape;74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7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6" name="Google Shape;746;p7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7" name="Google Shape;74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7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4" name="Google Shape;75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7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7" name="Google Shape;757;p7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58" name="Google Shape;758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7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5" name="Google Shape;76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7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8" name="Google Shape;768;p7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9" name="Google Shape;769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7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6" name="Google Shape;77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9" name="Google Shape;779;p7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Utah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0" name="Google Shape;780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7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7" name="Google Shape;787;p79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7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0" name="Google Shape;790;p7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791" name="Google Shape;791;p79"/>
          <p:cNvGraphicFramePr/>
          <p:nvPr/>
        </p:nvGraphicFramePr>
        <p:xfrm>
          <a:off x="2048350" y="84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{F9F36293-E1BB-401E-A0F2-C95BD72E5816}</a:tableStyleId>
              </a:tblPr>
              <a:tblGrid>
                <a:gridCol w="2635650"/>
                <a:gridCol w="1135700"/>
                <a:gridCol w="1317825"/>
              </a:tblGrid>
              <a:tr h="29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Total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Unweighted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501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Weighted 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501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1 Republican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179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36%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2 Democrat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121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24%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3 Independent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158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32%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4 Something else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42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  <a:tr h="290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64A60"/>
                          </a:solidFill>
                        </a:rPr>
                        <a:t> </a:t>
                      </a:r>
                      <a:endParaRPr sz="900">
                        <a:solidFill>
                          <a:srgbClr val="264A60"/>
                        </a:solidFill>
                      </a:endParaRPr>
                    </a:p>
                  </a:txBody>
                  <a:tcPr marT="9525" marB="91425" marR="9525" marL="9525"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10205"/>
                          </a:solidFill>
                        </a:rPr>
                        <a:t>8%</a:t>
                      </a:r>
                      <a:endParaRPr sz="900">
                        <a:solidFill>
                          <a:srgbClr val="010205"/>
                        </a:solidFill>
                      </a:endParaRPr>
                    </a:p>
                  </a:txBody>
                  <a:tcPr marT="9525" marB="91425" marR="9525" marL="9525">
                    <a:lnR cap="flat" cmpd="sng" w="53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AEAE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15293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8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8" name="Google Shape;7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8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1" name="Google Shape;801;p8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02" name="Google Shape;802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8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9" name="Google Shape;80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8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2" name="Google Shape;812;p8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3" name="Google Shape;813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8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8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3" name="Google Shape;823;p8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24" name="Google Shape;82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8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1" name="Google Shape;83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83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4" name="Google Shape;834;p83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35" name="Google Shape;83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8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2" name="Google Shape;84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84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5" name="Google Shape;845;p84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46" name="Google Shape;846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8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3" name="Google Shape;85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85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6" name="Google Shape;856;p85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57" name="Google Shape;857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8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8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4" name="Google Shape;86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86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7" name="Google Shape;867;p86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68" name="Google Shape;868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8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5" name="Google Shape;87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87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8" name="Google Shape;878;p87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79" name="Google Shape;879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8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6" name="Google Shape;88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88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9" name="Google Shape;889;p88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0" name="Google Shape;890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8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7" name="Google Shape;89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89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0" name="Google Shape;900;p89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1" name="Google Shape;901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9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Google Shape;90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9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1" name="Google Shape;911;p9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2" name="Google Shape;912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7483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9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9" name="Google Shape;91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2" name="Google Shape;922;p9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3" name="Google Shape;923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9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0" name="Google Shape;93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92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3" name="Google Shape;933;p92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Kansas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4" name="Google Shape;93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425" y="4506325"/>
            <a:ext cx="993400" cy="4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486150" y="974850"/>
            <a:ext cx="774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"/>
              <a:buChar char="-"/>
            </a:pPr>
            <a:r>
              <a:t/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98850" y="127700"/>
            <a:ext cx="73191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Wisconsin Polling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3288"/>
            <a:ext cx="9143998" cy="351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